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7" r:id="rId2"/>
    <p:sldId id="273" r:id="rId3"/>
    <p:sldId id="258" r:id="rId4"/>
    <p:sldId id="275" r:id="rId5"/>
    <p:sldId id="276" r:id="rId6"/>
    <p:sldId id="277" r:id="rId7"/>
    <p:sldId id="278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9911" autoAdjust="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11/9/2022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11/9/2022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882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64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50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985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405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342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4E708F12-96AD-4ED4-8132-A78F5E42C1F5}" type="datetime1">
              <a:rPr lang="en-US" smtClean="0"/>
              <a:pPr/>
              <a:t>11/9/2022</a:t>
            </a:fld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dirty="0"/>
              <a:t>Add a footer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70CBBB-D1D1-4386-A5E9-07F3477B78F3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A4CAD8-0EA7-4615-B69B-B2F199EF3A93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C20F09E4-6EA4-4BF3-9FC8-FF40373B88E6}" type="datetime1">
              <a:rPr lang="en-US" smtClean="0"/>
              <a:pPr/>
              <a:t>11/9/2022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egan.Craft@dph.ga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regionhcoalition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2714" y="1410056"/>
            <a:ext cx="5791200" cy="1548006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</a:t>
            </a:r>
            <a:r>
              <a:rPr lang="en-US" sz="5400" dirty="0">
                <a:latin typeface="Impact" panose="020B0806030902050204" pitchFamily="34" charset="0"/>
              </a:rPr>
              <a:t>Region H </a:t>
            </a:r>
            <a:br>
              <a:rPr lang="en-US" sz="5400" dirty="0">
                <a:latin typeface="Impact" panose="020B0806030902050204" pitchFamily="34" charset="0"/>
              </a:rPr>
            </a:br>
            <a:r>
              <a:rPr lang="en-US" sz="5400" dirty="0">
                <a:latin typeface="Impact" panose="020B0806030902050204" pitchFamily="34" charset="0"/>
              </a:rPr>
              <a:t>Healthcare Coalition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23026"/>
            <a:ext cx="6604000" cy="1752600"/>
          </a:xfrm>
        </p:spPr>
        <p:txBody>
          <a:bodyPr/>
          <a:lstStyle/>
          <a:p>
            <a:r>
              <a:rPr lang="en-US" dirty="0"/>
              <a:t>Quarterly Meeting: November 10, 2022</a:t>
            </a:r>
          </a:p>
          <a:p>
            <a:r>
              <a:rPr lang="en-US" dirty="0"/>
              <a:t>In Person/WebEx</a:t>
            </a:r>
          </a:p>
          <a:p>
            <a:r>
              <a:rPr lang="en-US" dirty="0"/>
              <a:t>10:00a-1:00p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27EE27-2065-902A-CFCF-620E10938A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5" t="7601" r="5442" b="5443"/>
          <a:stretch/>
        </p:blipFill>
        <p:spPr>
          <a:xfrm>
            <a:off x="1779355" y="273465"/>
            <a:ext cx="3219935" cy="315553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90953FE-B285-EE0B-DDC7-877F5C2685A0}"/>
              </a:ext>
            </a:extLst>
          </p:cNvPr>
          <p:cNvCxnSpPr>
            <a:cxnSpLocks/>
          </p:cNvCxnSpPr>
          <p:nvPr/>
        </p:nvCxnSpPr>
        <p:spPr>
          <a:xfrm>
            <a:off x="5494946" y="273465"/>
            <a:ext cx="0" cy="3341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6259"/>
            <a:ext cx="10972800" cy="1066800"/>
          </a:xfrm>
        </p:spPr>
        <p:txBody>
          <a:bodyPr/>
          <a:lstStyle/>
          <a:p>
            <a:r>
              <a:rPr lang="en-US" dirty="0"/>
              <a:t>Welcome &amp; 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960" y="1788163"/>
            <a:ext cx="10972800" cy="4325112"/>
          </a:xfrm>
        </p:spPr>
        <p:txBody>
          <a:bodyPr/>
          <a:lstStyle/>
          <a:p>
            <a:r>
              <a:rPr lang="en-US" dirty="0"/>
              <a:t>Virtual attendees please sign in via chat or send email to </a:t>
            </a:r>
            <a:r>
              <a:rPr lang="en-US" dirty="0">
                <a:hlinkClick r:id="rId3"/>
              </a:rPr>
              <a:t>Megan.Craft@dph.ga.gov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3303"/>
            <a:ext cx="1327831" cy="13309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327831" y="5857799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255663"/>
            <a:ext cx="12117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335847"/>
            <a:ext cx="121179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12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6259"/>
            <a:ext cx="10972800" cy="1066800"/>
          </a:xfrm>
        </p:spPr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69" y="1430788"/>
            <a:ext cx="10972800" cy="432511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Epidemiology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Public Health 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Georgia Project First Line (GPFL)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1779"/>
            <a:ext cx="1387512" cy="1390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387512" y="5788312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17020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247232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6259"/>
            <a:ext cx="10972800" cy="1066800"/>
          </a:xfrm>
        </p:spPr>
        <p:txBody>
          <a:bodyPr/>
          <a:lstStyle/>
          <a:p>
            <a:r>
              <a:rPr lang="en-US" dirty="0"/>
              <a:t>2022-2023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69" y="1430788"/>
            <a:ext cx="10972800" cy="432511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budget year’s focus is Radiation. We will be hosting trainings (virtual trainings and hopefully in person)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We have some funds leftover from last budget year that will carryover to this year.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Burn Kits that were our main focus last budget year were handed out at the last meeting. If you are a hospital or EMS partner and did not receive yours, please see me.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1779"/>
            <a:ext cx="1387512" cy="1390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387512" y="5788312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17020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247232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9437"/>
            <a:ext cx="10972800" cy="1066800"/>
          </a:xfrm>
        </p:spPr>
        <p:txBody>
          <a:bodyPr/>
          <a:lstStyle/>
          <a:p>
            <a:r>
              <a:rPr lang="en-US" b="1" dirty="0"/>
              <a:t>Conferences/Meetings/Exercises/Trainings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1315"/>
            <a:ext cx="12239001" cy="536805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u="sng" dirty="0"/>
              <a:t>EVENT 		DATES</a:t>
            </a:r>
            <a:r>
              <a:rPr lang="en-US" u="sng" dirty="0"/>
              <a:t>	          	 </a:t>
            </a:r>
            <a:r>
              <a:rPr lang="en-US" b="1" u="sng" dirty="0"/>
              <a:t>LOCATIONS</a:t>
            </a:r>
            <a:r>
              <a:rPr lang="en-US" u="sng" dirty="0"/>
              <a:t>			</a:t>
            </a:r>
            <a:r>
              <a:rPr lang="en-US" b="1" u="sng" dirty="0"/>
              <a:t>SIGN UP</a:t>
            </a:r>
          </a:p>
          <a:p>
            <a:pPr marL="109728" indent="0">
              <a:buNone/>
            </a:pPr>
            <a:r>
              <a:rPr lang="en-US" sz="2200" b="1" dirty="0"/>
              <a:t>NHCC		              Nov 29-Dec 1		Anaheim, CA 			Coalition Exec</a:t>
            </a:r>
          </a:p>
          <a:p>
            <a:pPr marL="109728" indent="0">
              <a:buNone/>
            </a:pPr>
            <a:r>
              <a:rPr lang="en-US" sz="2200" b="1" dirty="0"/>
              <a:t>Comm Drill		Nov 17			Everbridge			Everbridge</a:t>
            </a:r>
          </a:p>
          <a:p>
            <a:pPr marL="109728" indent="0">
              <a:buNone/>
            </a:pPr>
            <a:r>
              <a:rPr lang="en-US" sz="2200" b="1" dirty="0"/>
              <a:t>Coalition Meeting         Feb 9, 2023		OFTC, YKK Room		Survey Monkey</a:t>
            </a:r>
          </a:p>
          <a:p>
            <a:pPr marL="109728" indent="0">
              <a:buNone/>
            </a:pPr>
            <a:r>
              <a:rPr lang="en-US" sz="2200" b="1" dirty="0"/>
              <a:t>ICS 191		March 21, 2023		OFTC, Room 620		GEMA/TRS</a:t>
            </a:r>
          </a:p>
          <a:p>
            <a:pPr marL="109728" indent="0">
              <a:buNone/>
            </a:pPr>
            <a:r>
              <a:rPr lang="en-US" sz="2200" b="1" dirty="0"/>
              <a:t>ICS 300		March 22-24, 2023         OFTC, Room 620		GEMA/TRS</a:t>
            </a:r>
          </a:p>
          <a:p>
            <a:pPr marL="109728" indent="0">
              <a:buNone/>
            </a:pPr>
            <a:r>
              <a:rPr lang="en-US" sz="2200" b="1" dirty="0"/>
              <a:t>MRSE 			March 2023		Hospitals</a:t>
            </a:r>
          </a:p>
          <a:p>
            <a:pPr marL="109728" indent="0">
              <a:buNone/>
            </a:pPr>
            <a:r>
              <a:rPr lang="en-US" sz="2200" b="1" dirty="0"/>
              <a:t>EMAG			April 12-14 2023	Savannah, GA			See/email Megan </a:t>
            </a:r>
          </a:p>
          <a:p>
            <a:pPr marL="109728" indent="0">
              <a:buNone/>
            </a:pPr>
            <a:r>
              <a:rPr lang="en-US" sz="2200" b="1" dirty="0"/>
              <a:t>Coalition Meeting	May 11, 2023		OFTC, YKK Room		Survey Monkey</a:t>
            </a:r>
          </a:p>
          <a:p>
            <a:pPr marL="109728" indent="0">
              <a:buNone/>
            </a:pPr>
            <a:r>
              <a:rPr lang="en-US" sz="2200" b="1" dirty="0"/>
              <a:t>Burn TTX		TBD</a:t>
            </a:r>
          </a:p>
          <a:p>
            <a:pPr marL="109728" indent="0">
              <a:buNone/>
            </a:pPr>
            <a:r>
              <a:rPr lang="en-US" sz="2200" b="1" dirty="0"/>
              <a:t>Radiation TTX		TBD</a:t>
            </a:r>
          </a:p>
          <a:p>
            <a:pPr marL="109728" indent="0">
              <a:buNone/>
            </a:pPr>
            <a:endParaRPr lang="en-US" b="1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3" y="5353271"/>
            <a:ext cx="1387512" cy="1390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455878" y="5788312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23500" y="52727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0" y="5358327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21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6259"/>
            <a:ext cx="10972800" cy="1066800"/>
          </a:xfrm>
        </p:spPr>
        <p:txBody>
          <a:bodyPr/>
          <a:lstStyle/>
          <a:p>
            <a:r>
              <a:rPr lang="en-US" dirty="0"/>
              <a:t>Region H Information &amp; Where to Find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69" y="1430788"/>
            <a:ext cx="10972800" cy="432511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Region H Website: </a:t>
            </a:r>
            <a:r>
              <a:rPr lang="en-US" dirty="0">
                <a:hlinkClick r:id="rId3"/>
              </a:rPr>
              <a:t>www.garegionhcoalition.com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 information can also be found on GHA911: </a:t>
            </a:r>
            <a:r>
              <a:rPr lang="en-US" b="1" u="sng" dirty="0"/>
              <a:t>gha911.org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Steps: Sign on to GHA911.org </a:t>
            </a:r>
            <a:r>
              <a:rPr lang="en-US" dirty="0">
                <a:sym typeface="Wingdings" panose="05000000000000000000" pitchFamily="2" charset="2"/>
              </a:rPr>
              <a:t> File Library  Regional Coalition Documents  Region H </a:t>
            </a:r>
          </a:p>
          <a:p>
            <a:pPr marL="1028700" lvl="1" indent="-342900"/>
            <a:r>
              <a:rPr lang="en-US" dirty="0">
                <a:sym typeface="Wingdings" panose="05000000000000000000" pitchFamily="2" charset="2"/>
              </a:rPr>
              <a:t>You can find everything on here from plans, trainings, exercises, and all Coalition meeting minutes and documents.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5" y="5279053"/>
            <a:ext cx="1387512" cy="1390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440087" y="5808771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17020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247232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12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6259"/>
            <a:ext cx="10972800" cy="1066800"/>
          </a:xfrm>
        </p:spPr>
        <p:txBody>
          <a:bodyPr/>
          <a:lstStyle/>
          <a:p>
            <a:r>
              <a:rPr lang="en-US" b="1" dirty="0"/>
              <a:t>Region H Leadership               EMA contacts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5" y="5279053"/>
            <a:ext cx="1387512" cy="1390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440087" y="5808771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17020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247232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E08EB37B-49A3-69D1-AD20-35630DCAEC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515440"/>
              </p:ext>
            </p:extLst>
          </p:nvPr>
        </p:nvGraphicFramePr>
        <p:xfrm>
          <a:off x="6096000" y="1097306"/>
          <a:ext cx="5940425" cy="4378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5940026" imgH="3427437" progId="Word.Document.12">
                  <p:embed/>
                </p:oleObj>
              </mc:Choice>
              <mc:Fallback>
                <p:oleObj name="Document" r:id="rId4" imgW="5940026" imgH="3427437" progId="Word.Documen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BB6A87B-5DB1-7F07-C768-2A9B4C7807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0" y="1097306"/>
                        <a:ext cx="5940425" cy="43786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CD5C4FD2-6A36-FE12-9614-3C3E998EF4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" y="1964597"/>
            <a:ext cx="6096000" cy="184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01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47" y="373246"/>
            <a:ext cx="10895888" cy="1066800"/>
          </a:xfrm>
        </p:spPr>
        <p:txBody>
          <a:bodyPr/>
          <a:lstStyle/>
          <a:p>
            <a:r>
              <a:rPr lang="en-US" b="1" dirty="0"/>
              <a:t>Next Coalition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12" y="1153685"/>
            <a:ext cx="12191999" cy="460221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b="1" dirty="0"/>
          </a:p>
          <a:p>
            <a:pPr lvl="1"/>
            <a:r>
              <a:rPr lang="en-US" b="1" dirty="0"/>
              <a:t>Thursday, February 9, 2023</a:t>
            </a:r>
          </a:p>
          <a:p>
            <a:pPr lvl="2"/>
            <a:r>
              <a:rPr lang="en-US" dirty="0"/>
              <a:t>In person &amp; WebEx 10:00a-1:00p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0" y="5283481"/>
            <a:ext cx="1387512" cy="1390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455878" y="5788312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17020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247232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4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.potx" id="{7B9FCAFE-DDE5-4198-9987-54DFCAD80598}" vid="{6015A8B0-C387-4E39-945C-0F39E3EB10B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546</TotalTime>
  <Words>766</Words>
  <Application>Microsoft Office PowerPoint</Application>
  <PresentationFormat>Widescreen</PresentationFormat>
  <Paragraphs>67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Impact</vt:lpstr>
      <vt:lpstr>Wingdings 2</vt:lpstr>
      <vt:lpstr>Training presentation</vt:lpstr>
      <vt:lpstr>Document</vt:lpstr>
      <vt:lpstr>            Region H  Healthcare Coalition </vt:lpstr>
      <vt:lpstr>Welcome &amp; Introductions</vt:lpstr>
      <vt:lpstr>Updates</vt:lpstr>
      <vt:lpstr>2022-2023 Budget</vt:lpstr>
      <vt:lpstr>Conferences/Meetings/Exercises/Trainings </vt:lpstr>
      <vt:lpstr>Region H Information &amp; Where to Find it</vt:lpstr>
      <vt:lpstr>Region H Leadership               EMA contacts</vt:lpstr>
      <vt:lpstr>Next Coalition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H  Healthcare Coalition</dc:title>
  <dc:creator>Craft, Megan</dc:creator>
  <cp:lastModifiedBy>Craft, Megan</cp:lastModifiedBy>
  <cp:revision>6</cp:revision>
  <dcterms:created xsi:type="dcterms:W3CDTF">2022-05-10T15:28:01Z</dcterms:created>
  <dcterms:modified xsi:type="dcterms:W3CDTF">2022-11-09T19:31:15Z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