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506" r:id="rId3"/>
    <p:sldId id="257" r:id="rId4"/>
    <p:sldId id="507" r:id="rId5"/>
    <p:sldId id="503" r:id="rId6"/>
    <p:sldId id="489" r:id="rId7"/>
    <p:sldId id="267" r:id="rId8"/>
    <p:sldId id="26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0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87514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1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20812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42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03017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E15092E-80DC-4992-A0D4-E74F7FC3042B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baseline="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17502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86" r:id="rId2"/>
    <p:sldLayoutId id="2147483708" r:id="rId3"/>
    <p:sldLayoutId id="2147483665" r:id="rId4"/>
    <p:sldLayoutId id="2147483678" r:id="rId5"/>
    <p:sldLayoutId id="2147483670" r:id="rId6"/>
    <p:sldLayoutId id="214748371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thcentralhealth.info/" TargetMode="External"/><Relationship Id="rId2" Type="http://schemas.openxmlformats.org/officeDocument/2006/relationships/hyperlink" Target="http://www.garegionhcoalitio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orthcentralhealthdistrict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FF73-8371-4033-BB57-A97DF8C5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669122"/>
            <a:ext cx="7061200" cy="779862"/>
          </a:xfrm>
        </p:spPr>
        <p:txBody>
          <a:bodyPr>
            <a:noAutofit/>
          </a:bodyPr>
          <a:lstStyle/>
          <a:p>
            <a:r>
              <a:rPr lang="en-US" sz="4800" dirty="0"/>
              <a:t>Region H </a:t>
            </a:r>
            <a:br>
              <a:rPr lang="en-US" sz="4800" dirty="0"/>
            </a:br>
            <a:r>
              <a:rPr lang="en-US" sz="4800" dirty="0"/>
              <a:t>Healthcare Coalition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661BF-BB86-4AA7-84E1-445CAC1451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WebEx/Conference Call </a:t>
            </a:r>
          </a:p>
          <a:p>
            <a:r>
              <a:rPr lang="en-US" dirty="0"/>
              <a:t>10:00a-11:30a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B9A5E-05F6-4983-BCE2-EEC83ED3C4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95457" y="3313182"/>
            <a:ext cx="4077049" cy="406400"/>
          </a:xfrm>
        </p:spPr>
        <p:txBody>
          <a:bodyPr/>
          <a:lstStyle/>
          <a:p>
            <a:r>
              <a:rPr lang="en-US" dirty="0"/>
              <a:t>Quarterly Meeting: February 17,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2B9D22-F4E3-4622-9463-B28AFB1318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" t="7601" r="5442" b="5443"/>
          <a:stretch/>
        </p:blipFill>
        <p:spPr>
          <a:xfrm>
            <a:off x="6962861" y="234892"/>
            <a:ext cx="2259279" cy="221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08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07D8229-7D3F-4FAF-8E88-2D7DFABCF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202" y="0"/>
            <a:ext cx="5465660" cy="659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7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8E282-33AF-4D07-AECF-20020A46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C1A95-315C-4FE8-A29E-810EFAC7A20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EMA/EMS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Epidemiology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Georgia Project First 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State Partners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Coalition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Group/Facilities </a:t>
            </a:r>
          </a:p>
        </p:txBody>
      </p:sp>
    </p:spTree>
    <p:extLst>
      <p:ext uri="{BB962C8B-B14F-4D97-AF65-F5344CB8AC3E}">
        <p14:creationId xmlns:p14="http://schemas.microsoft.com/office/powerpoint/2010/main" val="13206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715F-60C8-4D19-8103-4A224695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2021-2022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34CCF-4A23-4DF6-A30F-B3A1C6822DD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Burn Trauma kits are waiting on one more item to arrive then they will be complete and ready to hand out. Hospitals will receive first, then 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Carryover funds have been approved and we are currently spending.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Sending 5 people to Chatham Hurricane Conference? (Not been posted yet)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Sending 20 people to EMAG </a:t>
            </a:r>
            <a:r>
              <a:rPr lang="en-US" b="1" dirty="0">
                <a:highlight>
                  <a:srgbClr val="FFFF00"/>
                </a:highlight>
              </a:rPr>
              <a:t>(2 spots left)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Sending 3 people to Preparedness Summit </a:t>
            </a:r>
            <a:r>
              <a:rPr lang="en-US" b="1" dirty="0">
                <a:highlight>
                  <a:srgbClr val="FFFF00"/>
                </a:highlight>
              </a:rPr>
              <a:t>(all 3 spots available)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Sending 2 people to Governors Hurricane Conference </a:t>
            </a:r>
            <a:r>
              <a:rPr lang="en-US" b="1" dirty="0"/>
              <a:t>(spots filled)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8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5E6A3-1FDD-41AC-B1AB-E4C3E235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Conferences/Meetings/Exercises/Trainings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6BEF-0EEB-43EB-B021-8AD16B0DAC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658515"/>
            <a:ext cx="12192000" cy="4708524"/>
          </a:xfrm>
        </p:spPr>
        <p:txBody>
          <a:bodyPr/>
          <a:lstStyle/>
          <a:p>
            <a:r>
              <a:rPr lang="en-US" b="1" dirty="0"/>
              <a:t>EVENT 		DATES</a:t>
            </a:r>
            <a:r>
              <a:rPr lang="en-US" dirty="0"/>
              <a:t>	          	</a:t>
            </a:r>
            <a:r>
              <a:rPr lang="en-US" b="1" dirty="0"/>
              <a:t>LOCATIONS</a:t>
            </a:r>
            <a:r>
              <a:rPr lang="en-US" dirty="0"/>
              <a:t>			</a:t>
            </a:r>
            <a:r>
              <a:rPr lang="en-US" b="1" dirty="0"/>
              <a:t>SIGN UP</a:t>
            </a:r>
            <a:r>
              <a:rPr lang="en-US" dirty="0"/>
              <a:t>		</a:t>
            </a:r>
          </a:p>
          <a:p>
            <a:r>
              <a:rPr lang="en-US" dirty="0"/>
              <a:t>Prep Summit		April 4-7		Atlanta, GA			Let me know!</a:t>
            </a:r>
          </a:p>
          <a:p>
            <a:r>
              <a:rPr lang="en-US" dirty="0"/>
              <a:t>EMAG			April 13-15		Savannah, GA		Let me know!</a:t>
            </a:r>
          </a:p>
          <a:p>
            <a:r>
              <a:rPr lang="en-US" dirty="0"/>
              <a:t>Burn TTX		April 14</a:t>
            </a:r>
            <a:r>
              <a:rPr lang="en-US" baseline="30000" dirty="0"/>
              <a:t>th	</a:t>
            </a:r>
            <a:r>
              <a:rPr lang="en-US" dirty="0"/>
              <a:t>	EMAG-Savannah	</a:t>
            </a:r>
          </a:p>
          <a:p>
            <a:r>
              <a:rPr lang="en-US" dirty="0"/>
              <a:t>Govs Hurricane Conf  May 8-13		Palm Beach, FL		 </a:t>
            </a:r>
          </a:p>
          <a:p>
            <a:r>
              <a:rPr lang="en-US" dirty="0"/>
              <a:t>STB training		TBD			TBD </a:t>
            </a:r>
          </a:p>
          <a:p>
            <a:r>
              <a:rPr lang="en-US" b="1" dirty="0"/>
              <a:t>MRSE 			Postponed to 2023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2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A2D4-4C17-45A4-AE9F-AB07BF3E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Region H Information &amp; Where to Find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D0C8F-7909-49DB-83EE-D770AFE937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281" y="1518408"/>
            <a:ext cx="11948719" cy="51088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 H Website: </a:t>
            </a:r>
            <a:r>
              <a:rPr lang="en-US" dirty="0">
                <a:hlinkClick r:id="rId2"/>
              </a:rPr>
              <a:t>www.garegionhcoalition.com</a:t>
            </a:r>
            <a:endParaRPr lang="en-US" dirty="0"/>
          </a:p>
          <a:p>
            <a:pPr marL="1028700" lvl="1" indent="-342900"/>
            <a:r>
              <a:rPr lang="en-US" dirty="0"/>
              <a:t>Will be uploading new inventory pictures soon, can find all up to date info on our website.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information can also be found on GHA911: </a:t>
            </a:r>
            <a:r>
              <a:rPr lang="en-US" b="1" u="sng" dirty="0"/>
              <a:t>gha911.org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Steps: Sign on to GHA911.org </a:t>
            </a:r>
            <a:r>
              <a:rPr lang="en-US" dirty="0">
                <a:sym typeface="Wingdings" panose="05000000000000000000" pitchFamily="2" charset="2"/>
              </a:rPr>
              <a:t> File Library  Regional Coalition Documents  Region 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You can find everything on here from plans, trainings, exercises, and all Coalition meeting minutes and documents.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District 5-1 Counties: all Vaccine Clinics, times and locations can be found on our South Central Health District Website: </a:t>
            </a:r>
            <a:r>
              <a:rPr lang="en-US" dirty="0">
                <a:sym typeface="Wingdings" panose="05000000000000000000" pitchFamily="2" charset="2"/>
                <a:hlinkClick r:id="rId3"/>
              </a:rPr>
              <a:t>www.southcentralhealth.info</a:t>
            </a:r>
            <a:endParaRPr lang="en-US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District 5-2 Counties: Find all information here </a:t>
            </a:r>
            <a:r>
              <a:rPr lang="en-US" dirty="0">
                <a:sym typeface="Wingdings" panose="05000000000000000000" pitchFamily="2" charset="2"/>
                <a:hlinkClick r:id="rId4"/>
              </a:rPr>
              <a:t>https://northcentralhealthdistrict.org/</a:t>
            </a:r>
            <a:r>
              <a:rPr lang="en-US" dirty="0">
                <a:sym typeface="Wingdings" panose="05000000000000000000" pitchFamily="2" charset="2"/>
              </a:rPr>
              <a:t>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4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58817-4B55-4F0A-9715-1E2D7FB01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713064"/>
            <a:ext cx="11182525" cy="68102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County EMA Contacts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701B-A1C5-468E-BC07-EF3908C1B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8191" y="1741198"/>
            <a:ext cx="4971430" cy="4512038"/>
          </a:xfrm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sz="2300" b="1" dirty="0"/>
              <a:t>Baldwin</a:t>
            </a:r>
            <a:r>
              <a:rPr lang="en-US" dirty="0"/>
              <a:t>: Wayne Johnson (o): 478.445.3406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b="1" dirty="0">
                <a:solidFill>
                  <a:srgbClr val="FF0000"/>
                </a:solidFill>
              </a:rPr>
              <a:t>Bleckley</a:t>
            </a:r>
            <a:r>
              <a:rPr lang="en-US" dirty="0"/>
              <a:t>: Matthew Kelley (o): 478.230.7300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b="1" dirty="0"/>
              <a:t>Dodge</a:t>
            </a:r>
            <a:r>
              <a:rPr lang="en-US" dirty="0"/>
              <a:t>: Jamey Wilkinson(o): 478.231.9103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600" b="1" dirty="0">
                <a:solidFill>
                  <a:srgbClr val="FF0000"/>
                </a:solidFill>
              </a:rPr>
              <a:t>Hancock</a:t>
            </a:r>
            <a:r>
              <a:rPr lang="en-US" dirty="0"/>
              <a:t>: Mario Chapple (o): 706.444.5388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sz="2600" b="1" dirty="0"/>
              <a:t>Jasper</a:t>
            </a:r>
            <a:r>
              <a:rPr lang="en-US" dirty="0"/>
              <a:t>: Brian </a:t>
            </a:r>
            <a:r>
              <a:rPr lang="en-US" dirty="0" err="1"/>
              <a:t>Burgamy</a:t>
            </a:r>
            <a:r>
              <a:rPr lang="en-US" dirty="0"/>
              <a:t> (o) 706.468.4930</a:t>
            </a:r>
            <a:r>
              <a:rPr lang="en-US" dirty="0">
                <a:highlight>
                  <a:srgbClr val="FFFF00"/>
                </a:highlight>
              </a:rPr>
              <a:t>	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600" b="1" dirty="0">
                <a:solidFill>
                  <a:srgbClr val="FF0000"/>
                </a:solidFill>
              </a:rPr>
              <a:t>Johnson</a:t>
            </a:r>
            <a:r>
              <a:rPr lang="en-US" dirty="0"/>
              <a:t>: Shawn Wombles (o): 478.864.9759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600" b="1" dirty="0"/>
              <a:t>Laurens</a:t>
            </a:r>
            <a:r>
              <a:rPr lang="en-US" dirty="0"/>
              <a:t>: Bill Laird (o): 478.595.4301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500" b="1" dirty="0">
                <a:solidFill>
                  <a:srgbClr val="FF0000"/>
                </a:solidFill>
              </a:rPr>
              <a:t>Montgomery</a:t>
            </a:r>
            <a:r>
              <a:rPr lang="en-US" sz="2000" dirty="0"/>
              <a:t>:</a:t>
            </a:r>
            <a:r>
              <a:rPr lang="en-US" dirty="0"/>
              <a:t> Donnie Daniels (o): 912.583.2363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/>
              <a:t>Pulaski</a:t>
            </a:r>
            <a:r>
              <a:rPr lang="en-US" dirty="0"/>
              <a:t>: Leslie Sewell (o): 478.783.9261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B2258-939F-4D3A-9341-6FFFC4083E2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492380" y="1741198"/>
            <a:ext cx="4861419" cy="4512038"/>
          </a:xfrm>
          <a:ln>
            <a:solidFill>
              <a:srgbClr val="FF0000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US" sz="2900" b="1" dirty="0">
                <a:solidFill>
                  <a:srgbClr val="FF0000"/>
                </a:solidFill>
              </a:rPr>
              <a:t>Putnam</a:t>
            </a:r>
            <a:r>
              <a:rPr lang="en-US" dirty="0"/>
              <a:t>: Howard Sills (o): 706.485.8557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/>
              <a:t>Telfair:</a:t>
            </a:r>
            <a:r>
              <a:rPr lang="en-US" dirty="0"/>
              <a:t> Lee Conner (o): 229.868.5672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>
                <a:solidFill>
                  <a:srgbClr val="FF0000"/>
                </a:solidFill>
              </a:rPr>
              <a:t>Treutlen</a:t>
            </a:r>
            <a:r>
              <a:rPr lang="en-US" dirty="0"/>
              <a:t>: Josh Love (o): 912.529.4090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/>
              <a:t>Twiggs</a:t>
            </a:r>
            <a:r>
              <a:rPr lang="en-US" dirty="0"/>
              <a:t>: Jack Wood (o): 478.945.6968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>
                <a:solidFill>
                  <a:srgbClr val="FF0000"/>
                </a:solidFill>
              </a:rPr>
              <a:t>Washington</a:t>
            </a:r>
            <a:r>
              <a:rPr lang="en-US" sz="2200" dirty="0"/>
              <a:t>:</a:t>
            </a:r>
            <a:r>
              <a:rPr lang="en-US" dirty="0"/>
              <a:t> Russ Riner (o): 478.552.5477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/>
              <a:t>Wheeler</a:t>
            </a:r>
            <a:r>
              <a:rPr lang="en-US" dirty="0"/>
              <a:t>: Steve Adams (o): 912.568.7007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>
                <a:solidFill>
                  <a:srgbClr val="FF0000"/>
                </a:solidFill>
              </a:rPr>
              <a:t>Wilcox</a:t>
            </a:r>
            <a:r>
              <a:rPr lang="en-US" dirty="0"/>
              <a:t>: Larry Brown (o): 229.467.3203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900" b="1" dirty="0"/>
              <a:t>Wilkinson</a:t>
            </a:r>
            <a:r>
              <a:rPr lang="en-US" dirty="0"/>
              <a:t>: Emma Bacon (o): 478.946.2236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2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CD5696-2C56-4719-809C-FFD7EDC6BE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2547302"/>
            <a:ext cx="5984846" cy="577143"/>
          </a:xfrm>
        </p:spPr>
        <p:txBody>
          <a:bodyPr/>
          <a:lstStyle/>
          <a:p>
            <a:r>
              <a:rPr lang="en-US" dirty="0"/>
              <a:t>Next Coalition Meeting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836A5-C512-4220-ADBE-F38B4699A4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38828" y="3428999"/>
            <a:ext cx="6486148" cy="882941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Thursday, May 12, 2022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F45004F-D162-4021-A968-5294A1DB46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31107" y="3905540"/>
            <a:ext cx="3950163" cy="406400"/>
          </a:xfrm>
        </p:spPr>
        <p:txBody>
          <a:bodyPr/>
          <a:lstStyle/>
          <a:p>
            <a:r>
              <a:rPr lang="en-US" sz="1600" dirty="0" err="1"/>
              <a:t>Webex</a:t>
            </a:r>
            <a:r>
              <a:rPr lang="en-US" sz="1600" dirty="0"/>
              <a:t>/Conference call. Possible in person! </a:t>
            </a:r>
          </a:p>
          <a:p>
            <a:r>
              <a:rPr lang="en-US" sz="1600"/>
              <a:t>10:00a-1:00p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923395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DPH Power Point Template July 2018</Template>
  <TotalTime>32493</TotalTime>
  <Words>507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Final DPH Theme</vt:lpstr>
      <vt:lpstr>Region H  Healthcare Coalition </vt:lpstr>
      <vt:lpstr>PowerPoint Presentation</vt:lpstr>
      <vt:lpstr>Updates</vt:lpstr>
      <vt:lpstr>2021-2022 Budget</vt:lpstr>
      <vt:lpstr>Conferences/Meetings/Exercises/Trainings </vt:lpstr>
      <vt:lpstr>Region H Information &amp; Where to Find it</vt:lpstr>
      <vt:lpstr>County EMA Contacts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Craft</dc:creator>
  <cp:lastModifiedBy>Craft, Megan</cp:lastModifiedBy>
  <cp:revision>123</cp:revision>
  <dcterms:created xsi:type="dcterms:W3CDTF">2018-07-17T19:04:52Z</dcterms:created>
  <dcterms:modified xsi:type="dcterms:W3CDTF">2022-02-15T18:29:20Z</dcterms:modified>
</cp:coreProperties>
</file>