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7" r:id="rId2"/>
    <p:sldId id="273" r:id="rId3"/>
    <p:sldId id="258" r:id="rId4"/>
    <p:sldId id="275" r:id="rId5"/>
    <p:sldId id="276" r:id="rId6"/>
    <p:sldId id="277" r:id="rId7"/>
    <p:sldId id="278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911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11/16/2022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882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64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50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985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05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34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708F12-96AD-4ED4-8132-A78F5E42C1F5}" type="datetime1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/>
              <a:t>Add a footer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11/16/2022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egan.Craft@dph.g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egionhcoalition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2714" y="1410056"/>
            <a:ext cx="5791200" cy="1548006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</a:t>
            </a:r>
            <a:r>
              <a:rPr lang="en-US" sz="5400" dirty="0">
                <a:latin typeface="Impact" panose="020B0806030902050204" pitchFamily="34" charset="0"/>
              </a:rPr>
              <a:t>Region H </a:t>
            </a:r>
            <a:br>
              <a:rPr lang="en-US" sz="5400" dirty="0">
                <a:latin typeface="Impact" panose="020B0806030902050204" pitchFamily="34" charset="0"/>
              </a:rPr>
            </a:br>
            <a:r>
              <a:rPr lang="en-US" sz="5400" dirty="0">
                <a:latin typeface="Impact" panose="020B0806030902050204" pitchFamily="34" charset="0"/>
              </a:rPr>
              <a:t>Healthcare Coalition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23026"/>
            <a:ext cx="6604000" cy="1752600"/>
          </a:xfrm>
        </p:spPr>
        <p:txBody>
          <a:bodyPr/>
          <a:lstStyle/>
          <a:p>
            <a:r>
              <a:rPr lang="en-US" dirty="0"/>
              <a:t>Quarterly Meeting: August 11, 2022</a:t>
            </a:r>
          </a:p>
          <a:p>
            <a:r>
              <a:rPr lang="en-US" dirty="0"/>
              <a:t>In Person/WebEx</a:t>
            </a:r>
          </a:p>
          <a:p>
            <a:r>
              <a:rPr lang="en-US" dirty="0"/>
              <a:t>10:00a-1:00p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27EE27-2065-902A-CFCF-620E10938A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5" t="7601" r="5442" b="5443"/>
          <a:stretch/>
        </p:blipFill>
        <p:spPr>
          <a:xfrm>
            <a:off x="1779355" y="273465"/>
            <a:ext cx="3219935" cy="315553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90953FE-B285-EE0B-DDC7-877F5C2685A0}"/>
              </a:ext>
            </a:extLst>
          </p:cNvPr>
          <p:cNvCxnSpPr>
            <a:cxnSpLocks/>
          </p:cNvCxnSpPr>
          <p:nvPr/>
        </p:nvCxnSpPr>
        <p:spPr>
          <a:xfrm>
            <a:off x="5494946" y="273465"/>
            <a:ext cx="0" cy="3341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dirty="0"/>
              <a:t>Welcome &amp; 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960" y="1788163"/>
            <a:ext cx="10972800" cy="4325112"/>
          </a:xfrm>
        </p:spPr>
        <p:txBody>
          <a:bodyPr/>
          <a:lstStyle/>
          <a:p>
            <a:r>
              <a:rPr lang="en-US" dirty="0"/>
              <a:t>Virtual attendees please sign in via chat or send email to </a:t>
            </a:r>
            <a:r>
              <a:rPr lang="en-US" dirty="0">
                <a:hlinkClick r:id="rId3"/>
              </a:rPr>
              <a:t>Megan.Craft@dph.ga.gov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3303"/>
            <a:ext cx="1327831" cy="13309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327831" y="5857799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255663"/>
            <a:ext cx="121179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335847"/>
            <a:ext cx="121179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12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69" y="1430788"/>
            <a:ext cx="10972800" cy="43251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Epidemiology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State Partners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Southern Linc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Coalition Updates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1779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387512" y="5788312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dirty="0"/>
              <a:t>2022-2023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69" y="1430788"/>
            <a:ext cx="10972800" cy="43251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Our budget is no longer going through UGA it will now go through GHA.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budget year’s focus is Radiation. We will be hosting trainings (virtual trainings and hopefully in person)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 have some funds leftover from last budget year that will carryover to this year.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Burn Kits that were our main focus last budget year are officially completed and ready to hand out to hospitals and EMS partners.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1779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387512" y="5788312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b="1" dirty="0"/>
              <a:t>Conferences/Meetings/Exercises/Trainings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10" y="1153685"/>
            <a:ext cx="12239001" cy="460221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EVENT 		DATES</a:t>
            </a:r>
            <a:r>
              <a:rPr lang="en-US" dirty="0"/>
              <a:t>	          	</a:t>
            </a:r>
            <a:r>
              <a:rPr lang="en-US" b="1" dirty="0"/>
              <a:t>LOCATIONS</a:t>
            </a:r>
            <a:r>
              <a:rPr lang="en-US" dirty="0"/>
              <a:t>			</a:t>
            </a:r>
            <a:r>
              <a:rPr lang="en-US" b="1" dirty="0"/>
              <a:t>SIGN UP</a:t>
            </a:r>
          </a:p>
          <a:p>
            <a:pPr marL="109728" indent="0">
              <a:buNone/>
            </a:pPr>
            <a:r>
              <a:rPr lang="en-US" b="1" dirty="0"/>
              <a:t>Burn TTX		TBD</a:t>
            </a:r>
          </a:p>
          <a:p>
            <a:pPr marL="109728" indent="0">
              <a:buNone/>
            </a:pPr>
            <a:r>
              <a:rPr lang="en-US" b="1" dirty="0"/>
              <a:t>MRSE 		Postponed to 2023</a:t>
            </a:r>
          </a:p>
          <a:p>
            <a:pPr marL="109728" indent="0">
              <a:buNone/>
            </a:pPr>
            <a:r>
              <a:rPr lang="en-US" b="1" dirty="0"/>
              <a:t>Radiation TTX	TBD</a:t>
            </a:r>
          </a:p>
          <a:p>
            <a:pPr marL="109728" indent="0">
              <a:buNone/>
            </a:pPr>
            <a:r>
              <a:rPr lang="en-US" b="1" dirty="0"/>
              <a:t>NHCC		Nov 29-Dec 1	Anaheim, CA		Coalition Exec</a:t>
            </a:r>
          </a:p>
          <a:p>
            <a:pPr marL="109728" indent="0">
              <a:buNone/>
            </a:pPr>
            <a:endParaRPr lang="en-US" b="1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0" y="5283481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455878" y="5788312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21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dirty="0"/>
              <a:t>Region H Information &amp; Where to Find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69" y="1430788"/>
            <a:ext cx="10972800" cy="432511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Region H Website: </a:t>
            </a:r>
            <a:r>
              <a:rPr lang="en-US" dirty="0">
                <a:hlinkClick r:id="rId3"/>
              </a:rPr>
              <a:t>www.garegionhcoalition.com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information can also be found on GHA911: </a:t>
            </a:r>
            <a:r>
              <a:rPr lang="en-US" b="1" u="sng" dirty="0"/>
              <a:t>gha911.org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Steps: Sign on to GHA911.org </a:t>
            </a:r>
            <a:r>
              <a:rPr lang="en-US" dirty="0">
                <a:sym typeface="Wingdings" panose="05000000000000000000" pitchFamily="2" charset="2"/>
              </a:rPr>
              <a:t> File Library  Regional Coalition Documents  Region H </a:t>
            </a:r>
          </a:p>
          <a:p>
            <a:pPr marL="1028700" lvl="1" indent="-342900"/>
            <a:r>
              <a:rPr lang="en-US" dirty="0">
                <a:sym typeface="Wingdings" panose="05000000000000000000" pitchFamily="2" charset="2"/>
              </a:rPr>
              <a:t>You can find everything on here from plans, trainings, exercises, and all Coalition meeting minutes and documents.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5" y="5279053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440087" y="5808771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12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6259"/>
            <a:ext cx="10972800" cy="1066800"/>
          </a:xfrm>
        </p:spPr>
        <p:txBody>
          <a:bodyPr/>
          <a:lstStyle/>
          <a:p>
            <a:r>
              <a:rPr lang="en-US" b="1" dirty="0"/>
              <a:t>Region H Leadership               EMA contacts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5" y="5279053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440087" y="5808771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08EB37B-49A3-69D1-AD20-35630DCAE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515440"/>
              </p:ext>
            </p:extLst>
          </p:nvPr>
        </p:nvGraphicFramePr>
        <p:xfrm>
          <a:off x="6096000" y="1097306"/>
          <a:ext cx="5940425" cy="4378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5940026" imgH="3427437" progId="Word.Document.12">
                  <p:embed/>
                </p:oleObj>
              </mc:Choice>
              <mc:Fallback>
                <p:oleObj name="Document" r:id="rId4" imgW="5940026" imgH="3427437" progId="Word.Documen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BB6A87B-5DB1-7F07-C768-2A9B4C7807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0" y="1097306"/>
                        <a:ext cx="5940425" cy="43786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id="{86F07C4D-3168-A27C-50A9-0DB64D1BE0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534365"/>
              </p:ext>
            </p:extLst>
          </p:nvPr>
        </p:nvGraphicFramePr>
        <p:xfrm>
          <a:off x="26288" y="1813910"/>
          <a:ext cx="6043424" cy="1936500"/>
        </p:xfrm>
        <a:graphic>
          <a:graphicData uri="http://schemas.openxmlformats.org/drawingml/2006/table">
            <a:tbl>
              <a:tblPr firstRow="1" firstCol="1" bandRow="1"/>
              <a:tblGrid>
                <a:gridCol w="1510533">
                  <a:extLst>
                    <a:ext uri="{9D8B030D-6E8A-4147-A177-3AD203B41FA5}">
                      <a16:colId xmlns:a16="http://schemas.microsoft.com/office/drawing/2014/main" val="2547439409"/>
                    </a:ext>
                  </a:extLst>
                </a:gridCol>
                <a:gridCol w="1510533">
                  <a:extLst>
                    <a:ext uri="{9D8B030D-6E8A-4147-A177-3AD203B41FA5}">
                      <a16:colId xmlns:a16="http://schemas.microsoft.com/office/drawing/2014/main" val="1969205107"/>
                    </a:ext>
                  </a:extLst>
                </a:gridCol>
                <a:gridCol w="1511179">
                  <a:extLst>
                    <a:ext uri="{9D8B030D-6E8A-4147-A177-3AD203B41FA5}">
                      <a16:colId xmlns:a16="http://schemas.microsoft.com/office/drawing/2014/main" val="330516180"/>
                    </a:ext>
                  </a:extLst>
                </a:gridCol>
                <a:gridCol w="1511179">
                  <a:extLst>
                    <a:ext uri="{9D8B030D-6E8A-4147-A177-3AD203B41FA5}">
                      <a16:colId xmlns:a16="http://schemas.microsoft.com/office/drawing/2014/main" val="1912952066"/>
                    </a:ext>
                  </a:extLst>
                </a:gridCol>
              </a:tblGrid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Office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839653"/>
                  </a:ext>
                </a:extLst>
              </a:tr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HCF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Craft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478.275.6545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478.595.1475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254769"/>
                  </a:ext>
                </a:extLst>
              </a:tr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RCH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Lynn Grant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478.274.3194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478.230.3320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730432"/>
                  </a:ext>
                </a:extLst>
              </a:tr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RCH Backup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Doyle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478-274-3967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706.691.8078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114317"/>
                  </a:ext>
                </a:extLst>
              </a:tr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Hospital EC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Alaina Dykes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478.934.6211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478.230.0507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136845"/>
                  </a:ext>
                </a:extLst>
              </a:tr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 / EMS / 911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 Laird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478.275.9025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478.595.4301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959927"/>
                  </a:ext>
                </a:extLst>
              </a:tr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Nursing Home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004788"/>
                  </a:ext>
                </a:extLst>
              </a:tr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Em. Mgmt Expert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Sherry Thomas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478.272.1210 ext.2670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478.484.1274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43924"/>
                  </a:ext>
                </a:extLst>
              </a:tr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Health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Jennifer Stokes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478.275.6571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478.290.9296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18008"/>
                  </a:ext>
                </a:extLst>
              </a:tr>
              <a:tr h="1936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Hospice Care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Michelle Bryan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478.374.2027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478.278.7195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275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01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47" y="373246"/>
            <a:ext cx="10895888" cy="1066800"/>
          </a:xfrm>
        </p:spPr>
        <p:txBody>
          <a:bodyPr/>
          <a:lstStyle/>
          <a:p>
            <a:r>
              <a:rPr lang="en-US" b="1" dirty="0"/>
              <a:t>Remaining Coalition Meetings for 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12" y="1153685"/>
            <a:ext cx="12191999" cy="460221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b="1" dirty="0"/>
          </a:p>
          <a:p>
            <a:pPr lvl="1"/>
            <a:r>
              <a:rPr lang="en-US" b="1" dirty="0"/>
              <a:t>Thursday, November 10, 2022 </a:t>
            </a:r>
          </a:p>
          <a:p>
            <a:pPr lvl="2"/>
            <a:r>
              <a:rPr lang="en-US" dirty="0"/>
              <a:t>In person &amp; WebEx 10:00a-1:00p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4794F2-B659-B011-97C0-60D4FCCD29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0" y="5283481"/>
            <a:ext cx="1387512" cy="1390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5BF8E9-5736-EB43-AA96-3C008FADCDE1}"/>
              </a:ext>
            </a:extLst>
          </p:cNvPr>
          <p:cNvSpPr txBox="1"/>
          <p:nvPr/>
        </p:nvSpPr>
        <p:spPr>
          <a:xfrm>
            <a:off x="1455878" y="5788312"/>
            <a:ext cx="509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Region H Healthcare Coalition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4626E3-17E1-AD1C-D44A-6F2E9D0C5CB0}"/>
              </a:ext>
            </a:extLst>
          </p:cNvPr>
          <p:cNvCxnSpPr>
            <a:cxnSpLocks/>
          </p:cNvCxnSpPr>
          <p:nvPr/>
        </p:nvCxnSpPr>
        <p:spPr>
          <a:xfrm>
            <a:off x="0" y="517020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366CC69-0730-18DB-5837-E0D55F3396A8}"/>
              </a:ext>
            </a:extLst>
          </p:cNvPr>
          <p:cNvCxnSpPr>
            <a:cxnSpLocks/>
          </p:cNvCxnSpPr>
          <p:nvPr/>
        </p:nvCxnSpPr>
        <p:spPr>
          <a:xfrm>
            <a:off x="0" y="681384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EB4662-E559-6D54-F9EF-1C5A022237DE}"/>
              </a:ext>
            </a:extLst>
          </p:cNvPr>
          <p:cNvCxnSpPr>
            <a:cxnSpLocks/>
          </p:cNvCxnSpPr>
          <p:nvPr/>
        </p:nvCxnSpPr>
        <p:spPr>
          <a:xfrm>
            <a:off x="1" y="5247232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082658-16A4-D6D8-51E6-5E69DCDD4AE8}"/>
              </a:ext>
            </a:extLst>
          </p:cNvPr>
          <p:cNvCxnSpPr>
            <a:cxnSpLocks/>
          </p:cNvCxnSpPr>
          <p:nvPr/>
        </p:nvCxnSpPr>
        <p:spPr>
          <a:xfrm>
            <a:off x="0" y="674405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4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147</TotalTime>
  <Words>723</Words>
  <Application>Microsoft Office PowerPoint</Application>
  <PresentationFormat>Widescreen</PresentationFormat>
  <Paragraphs>103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Georgia</vt:lpstr>
      <vt:lpstr>Impact</vt:lpstr>
      <vt:lpstr>Wingdings 2</vt:lpstr>
      <vt:lpstr>Training presentation</vt:lpstr>
      <vt:lpstr>Document</vt:lpstr>
      <vt:lpstr>            Region H  Healthcare Coalition </vt:lpstr>
      <vt:lpstr>Welcome &amp; Introductions</vt:lpstr>
      <vt:lpstr>Updates</vt:lpstr>
      <vt:lpstr>2022-2023 Budget</vt:lpstr>
      <vt:lpstr>Conferences/Meetings/Exercises/Trainings </vt:lpstr>
      <vt:lpstr>Region H Information &amp; Where to Find it</vt:lpstr>
      <vt:lpstr>Region H Leadership               EMA contacts</vt:lpstr>
      <vt:lpstr>Remaining Coalition Meetings for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H  Healthcare Coalition</dc:title>
  <dc:creator>Craft, Megan</dc:creator>
  <cp:lastModifiedBy>Craft, Megan</cp:lastModifiedBy>
  <cp:revision>3</cp:revision>
  <dcterms:created xsi:type="dcterms:W3CDTF">2022-05-10T15:28:01Z</dcterms:created>
  <dcterms:modified xsi:type="dcterms:W3CDTF">2022-11-16T20:14:49Z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